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6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8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1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1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36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7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3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4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9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5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009EC-98DF-ED49-B3C5-6FF98D5234B5}" type="datetimeFigureOut">
              <a:rPr lang="en-US" smtClean="0"/>
              <a:t>30/03/21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29407-CAC1-2147-9C6F-942EEFCA7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3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86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94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4557">
            <a:off x="-25037" y="1293170"/>
            <a:ext cx="4832644" cy="3624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8919" y="143108"/>
            <a:ext cx="4325651" cy="6714892"/>
          </a:xfrm>
        </p:spPr>
        <p:txBody>
          <a:bodyPr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800" dirty="0" smtClean="0">
                <a:latin typeface="American Typewriter"/>
                <a:cs typeface="American Typewriter"/>
              </a:rPr>
              <a:t>O </a:t>
            </a:r>
            <a:r>
              <a:rPr lang="en-US" sz="2800" dirty="0" err="1" smtClean="0">
                <a:latin typeface="American Typewriter"/>
                <a:cs typeface="American Typewriter"/>
              </a:rPr>
              <a:t>Iluminado</a:t>
            </a:r>
            <a:r>
              <a:rPr lang="en-US" sz="2800" dirty="0" smtClean="0">
                <a:latin typeface="American Typewriter"/>
                <a:cs typeface="American Typewriter"/>
              </a:rPr>
              <a:t> e Cabernet Sauvignon do Chile</a:t>
            </a:r>
            <a:br>
              <a:rPr lang="en-US" sz="2800" dirty="0" smtClean="0">
                <a:latin typeface="American Typewriter"/>
                <a:cs typeface="American Typewriter"/>
              </a:rPr>
            </a:br>
            <a:r>
              <a:rPr lang="en-US" sz="2800" dirty="0">
                <a:latin typeface="American Typewriter"/>
                <a:cs typeface="American Typewriter"/>
              </a:rPr>
              <a:t/>
            </a:r>
            <a:br>
              <a:rPr lang="en-US" sz="2800" dirty="0">
                <a:latin typeface="American Typewriter"/>
                <a:cs typeface="American Typewriter"/>
              </a:rPr>
            </a:br>
            <a:r>
              <a:rPr lang="pt-BR" sz="2800" dirty="0">
                <a:latin typeface="American Typewriter"/>
                <a:cs typeface="American Typewriter"/>
              </a:rPr>
              <a:t>Livro e vinho apresentam corpo definido, me envolvendo e despertando os sentidos, com taninos e acidez </a:t>
            </a:r>
            <a:r>
              <a:rPr lang="pt-BR" sz="2800" dirty="0" smtClean="0">
                <a:latin typeface="American Typewriter"/>
                <a:cs typeface="American Typewriter"/>
              </a:rPr>
              <a:t>fortes, </a:t>
            </a:r>
            <a:r>
              <a:rPr lang="pt-BR" sz="2800" dirty="0">
                <a:latin typeface="American Typewriter"/>
                <a:cs typeface="American Typewriter"/>
              </a:rPr>
              <a:t>não deixando que eu me esqueça deles tão cedo!</a:t>
            </a:r>
            <a:br>
              <a:rPr lang="pt-BR" sz="2800" dirty="0">
                <a:latin typeface="American Typewriter"/>
                <a:cs typeface="American Typewriter"/>
              </a:rPr>
            </a:br>
            <a:endParaRPr lang="en-US" sz="28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4291879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 Iluminado e Cabernet Sauvignon do Chile  Livro e vinho apresentam corpo definido, me envolvendo e despertando os sentidos, com taninos e acidez fortes, não deixando que eu me esqueça deles tão cedo!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Iluminado e Cabernet Sauvignon do Chile  Livro e vinho apresentam corpo definido, me envolvendo e despertando os sentidos, com taninos e acidez fortes, não deixando que eu me esqueça deles tão cedo! </dc:title>
  <dc:creator>Katia Simões Parente</dc:creator>
  <cp:lastModifiedBy>Katia Simões Parente</cp:lastModifiedBy>
  <cp:revision>1</cp:revision>
  <dcterms:created xsi:type="dcterms:W3CDTF">2021-03-30T14:32:13Z</dcterms:created>
  <dcterms:modified xsi:type="dcterms:W3CDTF">2021-03-30T14:40:27Z</dcterms:modified>
</cp:coreProperties>
</file>